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4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7" d="100"/>
          <a:sy n="217" d="100"/>
        </p:scale>
        <p:origin x="18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12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47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4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40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2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44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3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10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83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4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b1ef9b1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b1ef9b1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4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34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7" r:id="rId4"/>
    <p:sldLayoutId id="2147483658" r:id="rId5"/>
    <p:sldLayoutId id="2147483660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44000" cy="184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5" y="97625"/>
            <a:ext cx="5469176" cy="1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00275" y="2012675"/>
            <a:ext cx="8360400" cy="28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Build-your-own Microcontroller Sensor </a:t>
            </a:r>
            <a:r>
              <a:rPr lang="en" sz="4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Workshop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For controlling, too…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17471" r="17224" b="16483"/>
          <a:stretch/>
        </p:blipFill>
        <p:spPr>
          <a:xfrm>
            <a:off x="735494" y="1525657"/>
            <a:ext cx="3101009" cy="2877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10048" r="3869" b="10822"/>
          <a:stretch/>
        </p:blipFill>
        <p:spPr>
          <a:xfrm>
            <a:off x="4998427" y="1159898"/>
            <a:ext cx="3684623" cy="2871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9224" y="4045686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Check out </a:t>
            </a:r>
            <a:r>
              <a:rPr lang="en-US" sz="1800" b="1" dirty="0" err="1" smtClean="0">
                <a:solidFill>
                  <a:schemeClr val="bg1"/>
                </a:solidFill>
              </a:rPr>
              <a:t>OpenSprinkler</a:t>
            </a:r>
            <a:r>
              <a:rPr lang="en-US" sz="1800" b="1" dirty="0" smtClean="0">
                <a:solidFill>
                  <a:schemeClr val="bg1"/>
                </a:solidFill>
              </a:rPr>
              <a:t> project!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smtClean="0">
                <a:solidFill>
                  <a:schemeClr val="bg1"/>
                </a:solidFill>
              </a:rPr>
              <a:t>opensprinkler.com/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0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Other uses</a:t>
            </a:r>
            <a:endParaRPr lang="en-US" dirty="0"/>
          </a:p>
        </p:txBody>
      </p:sp>
      <p:sp>
        <p:nvSpPr>
          <p:cNvPr id="3" name="Google Shape;82;p15"/>
          <p:cNvSpPr txBox="1">
            <a:spLocks/>
          </p:cNvSpPr>
          <p:nvPr/>
        </p:nvSpPr>
        <p:spPr>
          <a:xfrm>
            <a:off x="460950" y="1159898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chemeClr val="bg1"/>
              </a:buClr>
              <a:buSzPts val="1800"/>
              <a:buFont typeface="Arial"/>
              <a:buChar char="●"/>
            </a:pPr>
            <a:r>
              <a:rPr lang="en-US" sz="2400" dirty="0" smtClean="0">
                <a:solidFill>
                  <a:schemeClr val="bg1"/>
                </a:solidFill>
              </a:rPr>
              <a:t>Gather data from lab equipment (microbalances, ovens, other instrumentation)</a:t>
            </a:r>
          </a:p>
          <a:p>
            <a:pPr marL="457200" indent="-342900">
              <a:buClr>
                <a:schemeClr val="bg1"/>
              </a:buClr>
              <a:buSzPts val="1800"/>
              <a:buFont typeface="Arial"/>
              <a:buChar char="●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342900">
              <a:buClr>
                <a:schemeClr val="bg1"/>
              </a:buClr>
              <a:buSzPts val="1800"/>
              <a:buFont typeface="Arial"/>
              <a:buChar char="●"/>
            </a:pPr>
            <a:r>
              <a:rPr lang="en-US" sz="2400" dirty="0" smtClean="0">
                <a:solidFill>
                  <a:schemeClr val="bg1"/>
                </a:solidFill>
              </a:rPr>
              <a:t>Automate repetitive processes such as time-lapse photography</a:t>
            </a:r>
          </a:p>
          <a:p>
            <a:pPr marL="457200" indent="-342900">
              <a:buClr>
                <a:schemeClr val="bg1"/>
              </a:buClr>
              <a:buSzPts val="1800"/>
              <a:buFont typeface="Arial"/>
              <a:buChar char="●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342900">
              <a:buClr>
                <a:schemeClr val="bg1"/>
              </a:buClr>
              <a:buSzPts val="1800"/>
              <a:buFont typeface="Arial"/>
              <a:buChar char="●"/>
            </a:pPr>
            <a:r>
              <a:rPr lang="en-US" sz="2400" dirty="0" smtClean="0">
                <a:solidFill>
                  <a:schemeClr val="bg1"/>
                </a:solidFill>
              </a:rPr>
              <a:t>Deploy cheap exploratory gear that if lost or damaged is not a major consequence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applications can you imagine for the lab or field?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6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5022" r="6165" b="19026"/>
          <a:stretch/>
        </p:blipFill>
        <p:spPr>
          <a:xfrm>
            <a:off x="726799" y="982821"/>
            <a:ext cx="7690402" cy="36757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Microcontrollers for all needs…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4957" y="465859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~$8-9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7902" y="465859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~$4-5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9475" y="465859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~$4-5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8504" y="4658597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~$1-2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2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Sensors of all types…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" t="20110" r="12372" b="14245"/>
          <a:stretch/>
        </p:blipFill>
        <p:spPr>
          <a:xfrm>
            <a:off x="718104" y="1654741"/>
            <a:ext cx="1510097" cy="1247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20852" r="14937" b="15992"/>
          <a:stretch/>
        </p:blipFill>
        <p:spPr>
          <a:xfrm>
            <a:off x="99400" y="3396654"/>
            <a:ext cx="1373753" cy="124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31208" r="17246" b="31981"/>
          <a:stretch/>
        </p:blipFill>
        <p:spPr>
          <a:xfrm>
            <a:off x="6075068" y="1654739"/>
            <a:ext cx="2366482" cy="1247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8648" b="14493"/>
          <a:stretch/>
        </p:blipFill>
        <p:spPr>
          <a:xfrm>
            <a:off x="7297444" y="3396654"/>
            <a:ext cx="1747156" cy="1247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21738" r="7813" b="10173"/>
          <a:stretch/>
        </p:blipFill>
        <p:spPr>
          <a:xfrm>
            <a:off x="2438207" y="1654741"/>
            <a:ext cx="1664744" cy="1247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 r="1787" b="5024"/>
          <a:stretch/>
        </p:blipFill>
        <p:spPr>
          <a:xfrm>
            <a:off x="1804587" y="3396656"/>
            <a:ext cx="1358675" cy="1247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22608" r="6135" b="10242"/>
          <a:stretch/>
        </p:blipFill>
        <p:spPr>
          <a:xfrm>
            <a:off x="4312957" y="1654740"/>
            <a:ext cx="1552105" cy="124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18938" r="4396" b="8116"/>
          <a:stretch/>
        </p:blipFill>
        <p:spPr>
          <a:xfrm>
            <a:off x="3494696" y="3396655"/>
            <a:ext cx="1575764" cy="1247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15251" r="4959" b="12602"/>
          <a:stretch/>
        </p:blipFill>
        <p:spPr>
          <a:xfrm>
            <a:off x="5401894" y="3396655"/>
            <a:ext cx="1564117" cy="12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2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Example coastal and marine applications…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72" y="1251501"/>
            <a:ext cx="3453635" cy="3390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2" y="2087218"/>
            <a:ext cx="5434978" cy="22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Example coastal and marine applications…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37" y="2231335"/>
            <a:ext cx="3130403" cy="2208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8" y="2431746"/>
            <a:ext cx="5717113" cy="17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7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Example coastal and marine applications…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" y="2564296"/>
            <a:ext cx="5577475" cy="1667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07" y="653498"/>
            <a:ext cx="2667529" cy="2370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84" y="3023981"/>
            <a:ext cx="1766003" cy="21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Example coastal and marine applications…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2924" y="1443163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Oceanography for Everyone (http</a:t>
            </a:r>
            <a:r>
              <a:rPr lang="en-US" sz="1800" b="1" dirty="0">
                <a:solidFill>
                  <a:schemeClr val="bg1"/>
                </a:solidFill>
              </a:rPr>
              <a:t>://www.oceanographyforeveryone.com</a:t>
            </a:r>
            <a:r>
              <a:rPr lang="en-US" sz="1800" b="1" dirty="0" smtClean="0">
                <a:solidFill>
                  <a:schemeClr val="bg1"/>
                </a:solidFill>
              </a:rPr>
              <a:t>/)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51" y="1828582"/>
            <a:ext cx="7587698" cy="32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Example coastal and marine applications…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6304" y="2656502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Cave Pearl Project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(https</a:t>
            </a:r>
            <a:r>
              <a:rPr lang="en-US" sz="1800" b="1" dirty="0">
                <a:solidFill>
                  <a:schemeClr val="bg1"/>
                </a:solidFill>
              </a:rPr>
              <a:t>://</a:t>
            </a:r>
            <a:r>
              <a:rPr lang="en-US" sz="1800" b="1" dirty="0" smtClean="0">
                <a:solidFill>
                  <a:schemeClr val="bg1"/>
                </a:solidFill>
              </a:rPr>
              <a:t>thecavepearlproject.org/)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931" r="6698"/>
          <a:stretch/>
        </p:blipFill>
        <p:spPr>
          <a:xfrm>
            <a:off x="4163158" y="1395502"/>
            <a:ext cx="4875334" cy="36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8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950" y="147098"/>
            <a:ext cx="8222100" cy="1012800"/>
          </a:xfrm>
        </p:spPr>
        <p:txBody>
          <a:bodyPr/>
          <a:lstStyle/>
          <a:p>
            <a:r>
              <a:rPr lang="en-US" dirty="0" smtClean="0"/>
              <a:t>For controlling, too…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41"/>
          <a:stretch/>
        </p:blipFill>
        <p:spPr>
          <a:xfrm>
            <a:off x="373603" y="1159898"/>
            <a:ext cx="3855495" cy="3827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12367" b="12850"/>
          <a:stretch/>
        </p:blipFill>
        <p:spPr>
          <a:xfrm>
            <a:off x="4728159" y="1508448"/>
            <a:ext cx="4136008" cy="31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134</Words>
  <Application>Microsoft Office PowerPoint</Application>
  <PresentationFormat>On-screen Show (16:9)</PresentationFormat>
  <Paragraphs>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Roboto</vt:lpstr>
      <vt:lpstr>Material</vt:lpstr>
      <vt:lpstr>PowerPoint Presentation</vt:lpstr>
      <vt:lpstr>Microcontrollers for all needs…</vt:lpstr>
      <vt:lpstr>Sensors of all types…</vt:lpstr>
      <vt:lpstr>Example coastal and marine applications…</vt:lpstr>
      <vt:lpstr>Example coastal and marine applications…</vt:lpstr>
      <vt:lpstr>Example coastal and marine applications…</vt:lpstr>
      <vt:lpstr>Example coastal and marine applications…</vt:lpstr>
      <vt:lpstr>Example coastal and marine applications…</vt:lpstr>
      <vt:lpstr>For controlling, too…</vt:lpstr>
      <vt:lpstr>For controlling, too…</vt:lpstr>
      <vt:lpstr>Other uses</vt:lpstr>
      <vt:lpstr>What applications can you imagine for the lab or field?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Besonen, Mark</dc:creator>
  <cp:lastModifiedBy>Besonen, Mark</cp:lastModifiedBy>
  <cp:revision>3</cp:revision>
  <dcterms:modified xsi:type="dcterms:W3CDTF">2018-11-07T19:37:28Z</dcterms:modified>
</cp:coreProperties>
</file>